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erif Display" charset="1" panose="00000000000000000000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VAG9iwfrhlM.mp4" Type="http://schemas.openxmlformats.org/officeDocument/2006/relationships/video"/><Relationship Id="rId5" Target="../media/VAG9iwfrhlM.mp4" Type="http://schemas.microsoft.com/office/2007/relationships/media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2762204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Sun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SEN4015 – ADVANCED PROGRAMMING WITH 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71329" y="9308486"/>
            <a:ext cx="294534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Dağhan Sever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426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130522"/>
            <a:ext cx="6277496" cy="6356958"/>
          </a:xfrm>
          <a:custGeom>
            <a:avLst/>
            <a:gdLst/>
            <a:ahLst/>
            <a:cxnLst/>
            <a:rect r="r" b="b" t="t" l="l"/>
            <a:pathLst>
              <a:path h="6356958" w="6277496">
                <a:moveTo>
                  <a:pt x="0" y="0"/>
                </a:moveTo>
                <a:lnTo>
                  <a:pt x="6277496" y="0"/>
                </a:lnTo>
                <a:lnTo>
                  <a:pt x="627749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6399" y="1233825"/>
            <a:ext cx="455530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character.py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7347" y="3239219"/>
            <a:ext cx="263829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Character Class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34731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7347" y="5031824"/>
            <a:ext cx="288807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 Class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31824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7347" y="6825368"/>
            <a:ext cx="3652437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 Functions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25368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744502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924" y="3642063"/>
            <a:ext cx="483360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4926" y="4490423"/>
            <a:ext cx="4843133" cy="178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Fully playable turn-based game prototype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Object-oriented, mostly modular web of systems. Any of which could be separated to be used elsewhere.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1959" y="3642063"/>
            <a:ext cx="483360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22434" y="4490423"/>
            <a:ext cx="4843133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Tutorial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Animation System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Improved Skill System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Enhanced Enemy AI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5091" y="3642063"/>
            <a:ext cx="483360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75091" y="4490423"/>
            <a:ext cx="4843133" cy="214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Project objectives</a:t>
            </a: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we</a:t>
            </a:r>
            <a:r>
              <a:rPr lang="en-US" sz="18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 successful</a:t>
            </a:r>
            <a:r>
              <a:rPr lang="en-US" sz="18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ly</a:t>
            </a:r>
            <a:r>
              <a:rPr lang="en-US" sz="18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met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18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rototype provides a strong foundation for expansion</a:t>
            </a:r>
          </a:p>
          <a:p>
            <a:pPr algn="l" marL="388620" indent="-194310" lvl="1">
              <a:lnSpc>
                <a:spcPts val="2880"/>
              </a:lnSpc>
              <a:buFont typeface="Arial"/>
              <a:buChar char="•"/>
            </a:pPr>
            <a:r>
              <a:rPr lang="en-US" sz="1800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Design tradeoffs were appropriate for project scope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2762204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End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 FOR LISTENING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71329" y="9201150"/>
            <a:ext cx="294534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Dağhan Sever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66399" y="1233825"/>
            <a:ext cx="382278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sp>
        <p:nvSpPr>
          <p:cNvPr name="AutoShape 4" id="4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613003" y="5737130"/>
            <a:ext cx="180522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Motivation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13003" y="5145641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67282" y="5737130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Inspiration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7282" y="5145641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1560" y="5737130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1560" y="5145641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13003" y="7915314"/>
            <a:ext cx="2075937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13003" y="7323825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67282" y="7915314"/>
            <a:ext cx="2537740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Systems &amp; Architecture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67282" y="7323825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7-10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21560" y="7915314"/>
            <a:ext cx="2537740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 &amp; Future Work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21560" y="7323825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8951425" y="1877320"/>
            <a:ext cx="8307875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9"/>
              </a:lnSpc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Previous Experie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ce</a:t>
            </a:r>
          </a:p>
          <a:p>
            <a:pPr algn="l" marL="0" indent="0" lvl="0">
              <a:lnSpc>
                <a:spcPts val="4479"/>
              </a:lnSpc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ity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ame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lopmen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made a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am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projec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natu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90063" y="4410971"/>
            <a:ext cx="8307875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9"/>
              </a:lnSpc>
            </a:pP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Multi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isciplinary Nat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ur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</a:p>
          <a:p>
            <a:pPr algn="l" marL="0" indent="0" lvl="0">
              <a:lnSpc>
                <a:spcPts val="4479"/>
              </a:lnSpc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Game development co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mbi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 logi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c, de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sign,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sys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tems thinking, which k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eep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 the work eng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3723" y="7506596"/>
            <a:ext cx="8307875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19"/>
              </a:lnSpc>
            </a:pPr>
            <a:r>
              <a:rPr lang="en-US" b="true" sz="31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otyp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Bui</a:t>
            </a:r>
            <a:r>
              <a:rPr lang="en-US" b="true" sz="3199" strike="noStrike" u="non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ldup</a:t>
            </a:r>
          </a:p>
          <a:p>
            <a:pPr algn="l" marL="0" indent="0" lvl="0">
              <a:lnSpc>
                <a:spcPts val="4479"/>
              </a:lnSpc>
            </a:pP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The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idea of this project had potential to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serve as a prototype for a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rger,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future 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roj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6399" y="1233825"/>
            <a:ext cx="42527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Motivation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AutoShape 8" id="8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66399" y="2945479"/>
            <a:ext cx="5641005" cy="317306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166018" y="6294232"/>
            <a:ext cx="5641386" cy="3420090"/>
          </a:xfrm>
          <a:custGeom>
            <a:avLst/>
            <a:gdLst/>
            <a:ahLst/>
            <a:cxnLst/>
            <a:rect r="r" b="b" t="t" l="l"/>
            <a:pathLst>
              <a:path h="3420090" w="5641386">
                <a:moveTo>
                  <a:pt x="0" y="0"/>
                </a:moveTo>
                <a:lnTo>
                  <a:pt x="5641386" y="0"/>
                </a:lnTo>
                <a:lnTo>
                  <a:pt x="5641386" y="3420090"/>
                </a:lnTo>
                <a:lnTo>
                  <a:pt x="0" y="342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83184" y="2945479"/>
            <a:ext cx="8209385" cy="6768843"/>
          </a:xfrm>
          <a:custGeom>
            <a:avLst/>
            <a:gdLst/>
            <a:ahLst/>
            <a:cxnLst/>
            <a:rect r="r" b="b" t="t" l="l"/>
            <a:pathLst>
              <a:path h="6768843" w="8209385">
                <a:moveTo>
                  <a:pt x="0" y="0"/>
                </a:moveTo>
                <a:lnTo>
                  <a:pt x="8209386" y="0"/>
                </a:lnTo>
                <a:lnTo>
                  <a:pt x="8209386" y="6768843"/>
                </a:lnTo>
                <a:lnTo>
                  <a:pt x="0" y="6768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05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6399" y="1233825"/>
            <a:ext cx="406165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Inspiration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495283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1673898"/>
            <a:ext cx="5097648" cy="1371375"/>
            <a:chOff x="0" y="0"/>
            <a:chExt cx="1238312" cy="333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8312" cy="333132"/>
            </a:xfrm>
            <a:custGeom>
              <a:avLst/>
              <a:gdLst/>
              <a:ahLst/>
              <a:cxnLst/>
              <a:rect r="r" b="b" t="t" l="l"/>
              <a:pathLst>
                <a:path h="333132" w="1238312">
                  <a:moveTo>
                    <a:pt x="83360" y="0"/>
                  </a:moveTo>
                  <a:lnTo>
                    <a:pt x="1154952" y="0"/>
                  </a:lnTo>
                  <a:cubicBezTo>
                    <a:pt x="1200990" y="0"/>
                    <a:pt x="1238312" y="37322"/>
                    <a:pt x="1238312" y="83360"/>
                  </a:cubicBezTo>
                  <a:lnTo>
                    <a:pt x="1238312" y="249772"/>
                  </a:lnTo>
                  <a:cubicBezTo>
                    <a:pt x="1238312" y="271881"/>
                    <a:pt x="1229529" y="293083"/>
                    <a:pt x="1213896" y="308716"/>
                  </a:cubicBezTo>
                  <a:cubicBezTo>
                    <a:pt x="1198263" y="324349"/>
                    <a:pt x="1177060" y="333132"/>
                    <a:pt x="1154952" y="333132"/>
                  </a:cubicBezTo>
                  <a:lnTo>
                    <a:pt x="83360" y="333132"/>
                  </a:lnTo>
                  <a:cubicBezTo>
                    <a:pt x="37322" y="333132"/>
                    <a:pt x="0" y="295811"/>
                    <a:pt x="0" y="249772"/>
                  </a:cubicBezTo>
                  <a:lnTo>
                    <a:pt x="0" y="83360"/>
                  </a:lnTo>
                  <a:cubicBezTo>
                    <a:pt x="0" y="37322"/>
                    <a:pt x="37322" y="0"/>
                    <a:pt x="8336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38312" cy="3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410225" y="1722582"/>
            <a:ext cx="4660744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evelop a 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n-based comb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s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y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stem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ytho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46352" y="6487542"/>
            <a:ext cx="5097648" cy="2122626"/>
            <a:chOff x="0" y="0"/>
            <a:chExt cx="195200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2001" cy="812800"/>
            </a:xfrm>
            <a:custGeom>
              <a:avLst/>
              <a:gdLst/>
              <a:ahLst/>
              <a:cxnLst/>
              <a:rect r="r" b="b" t="t" l="l"/>
              <a:pathLst>
                <a:path h="812800" w="1952001">
                  <a:moveTo>
                    <a:pt x="83360" y="0"/>
                  </a:moveTo>
                  <a:lnTo>
                    <a:pt x="1868641" y="0"/>
                  </a:lnTo>
                  <a:cubicBezTo>
                    <a:pt x="1890750" y="0"/>
                    <a:pt x="1911953" y="8783"/>
                    <a:pt x="1927586" y="24416"/>
                  </a:cubicBezTo>
                  <a:cubicBezTo>
                    <a:pt x="1943219" y="40049"/>
                    <a:pt x="1952001" y="61252"/>
                    <a:pt x="1952001" y="83360"/>
                  </a:cubicBezTo>
                  <a:lnTo>
                    <a:pt x="1952001" y="729440"/>
                  </a:lnTo>
                  <a:cubicBezTo>
                    <a:pt x="1952001" y="775478"/>
                    <a:pt x="1914680" y="812800"/>
                    <a:pt x="1868641" y="812800"/>
                  </a:cubicBezTo>
                  <a:lnTo>
                    <a:pt x="83360" y="812800"/>
                  </a:lnTo>
                  <a:cubicBezTo>
                    <a:pt x="37322" y="812800"/>
                    <a:pt x="0" y="775478"/>
                    <a:pt x="0" y="729440"/>
                  </a:cubicBezTo>
                  <a:lnTo>
                    <a:pt x="0" y="83360"/>
                  </a:lnTo>
                  <a:cubicBezTo>
                    <a:pt x="0" y="37322"/>
                    <a:pt x="37322" y="0"/>
                    <a:pt x="8336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52001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451949" y="6610642"/>
            <a:ext cx="4286455" cy="176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Implement</a:t>
            </a:r>
            <a:r>
              <a:rPr lang="en-US" sz="29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core game</a:t>
            </a:r>
            <a:r>
              <a:rPr lang="en-US" sz="29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play</a:t>
            </a:r>
            <a:r>
              <a:rPr lang="en-US" sz="29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flo</a:t>
            </a:r>
            <a:r>
              <a:rPr lang="en-US" sz="29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 from story to combat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95176" y="3772107"/>
            <a:ext cx="5097648" cy="1991535"/>
            <a:chOff x="0" y="0"/>
            <a:chExt cx="1238312" cy="483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8312" cy="483780"/>
            </a:xfrm>
            <a:custGeom>
              <a:avLst/>
              <a:gdLst/>
              <a:ahLst/>
              <a:cxnLst/>
              <a:rect r="r" b="b" t="t" l="l"/>
              <a:pathLst>
                <a:path h="483780" w="1238312">
                  <a:moveTo>
                    <a:pt x="83360" y="0"/>
                  </a:moveTo>
                  <a:lnTo>
                    <a:pt x="1154952" y="0"/>
                  </a:lnTo>
                  <a:cubicBezTo>
                    <a:pt x="1200990" y="0"/>
                    <a:pt x="1238312" y="37322"/>
                    <a:pt x="1238312" y="83360"/>
                  </a:cubicBezTo>
                  <a:lnTo>
                    <a:pt x="1238312" y="400420"/>
                  </a:lnTo>
                  <a:cubicBezTo>
                    <a:pt x="1238312" y="422529"/>
                    <a:pt x="1229529" y="443732"/>
                    <a:pt x="1213896" y="459365"/>
                  </a:cubicBezTo>
                  <a:cubicBezTo>
                    <a:pt x="1198263" y="474998"/>
                    <a:pt x="1177060" y="483780"/>
                    <a:pt x="1154952" y="483780"/>
                  </a:cubicBezTo>
                  <a:lnTo>
                    <a:pt x="83360" y="483780"/>
                  </a:lnTo>
                  <a:cubicBezTo>
                    <a:pt x="37322" y="483780"/>
                    <a:pt x="0" y="446459"/>
                    <a:pt x="0" y="400420"/>
                  </a:cubicBezTo>
                  <a:lnTo>
                    <a:pt x="0" y="83360"/>
                  </a:lnTo>
                  <a:cubicBezTo>
                    <a:pt x="0" y="37322"/>
                    <a:pt x="37322" y="0"/>
                    <a:pt x="83360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38312" cy="531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695741" y="3881731"/>
            <a:ext cx="4880593" cy="1657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ate a scalable and modular prototype structure for future expansion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685720" y="3489052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Inexperience in pygame library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294405" y="3349361"/>
            <a:ext cx="909958" cy="90995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21823" y="3447470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85720" y="4760961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Assessing project scope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294405" y="4621270"/>
            <a:ext cx="909958" cy="90995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331348" y="4719379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85720" y="6035947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Unexpected time sinks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294405" y="5896255"/>
            <a:ext cx="909958" cy="90995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21823" y="5994365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6399" y="1233825"/>
            <a:ext cx="425274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5685720" y="7053864"/>
            <a:ext cx="8307875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Complexity of transitioning from finalized design to implementation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4294405" y="7195160"/>
            <a:ext cx="909958" cy="90995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321823" y="7293269"/>
            <a:ext cx="81702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20"/>
              </a:lnSpc>
            </a:pPr>
            <a:r>
              <a:rPr lang="en-US" b="true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4934796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Architecture</a:t>
            </a:r>
          </a:p>
          <a:p>
            <a:pPr algn="l">
              <a:lnSpc>
                <a:spcPts val="89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769358" y="3020449"/>
            <a:ext cx="2663672" cy="26636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81294" y="4109013"/>
            <a:ext cx="2239800" cy="41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game.py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69358" y="6193528"/>
            <a:ext cx="2663672" cy="266367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50920" y="7342786"/>
            <a:ext cx="1900547" cy="41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Assets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12164" y="3020449"/>
            <a:ext cx="2663672" cy="266367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024100" y="4109013"/>
            <a:ext cx="2239800" cy="41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renderer.py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12164" y="6193528"/>
            <a:ext cx="2663672" cy="266367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193726" y="7117591"/>
            <a:ext cx="1900547" cy="86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Encounter Class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854970" y="3020449"/>
            <a:ext cx="2663672" cy="266367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1066906" y="4109013"/>
            <a:ext cx="2239800" cy="410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6"/>
              </a:lnSpc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character.py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854970" y="6193528"/>
            <a:ext cx="2663672" cy="266367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59531" y="0"/>
                  </a:moveTo>
                  <a:lnTo>
                    <a:pt x="653269" y="0"/>
                  </a:lnTo>
                  <a:cubicBezTo>
                    <a:pt x="741375" y="0"/>
                    <a:pt x="812800" y="71425"/>
                    <a:pt x="812800" y="159531"/>
                  </a:cubicBezTo>
                  <a:lnTo>
                    <a:pt x="812800" y="653269"/>
                  </a:lnTo>
                  <a:cubicBezTo>
                    <a:pt x="812800" y="741375"/>
                    <a:pt x="741375" y="812800"/>
                    <a:pt x="653269" y="812800"/>
                  </a:cubicBezTo>
                  <a:lnTo>
                    <a:pt x="159531" y="812800"/>
                  </a:lnTo>
                  <a:cubicBezTo>
                    <a:pt x="71425" y="812800"/>
                    <a:pt x="0" y="741375"/>
                    <a:pt x="0" y="653269"/>
                  </a:cubicBezTo>
                  <a:lnTo>
                    <a:pt x="0" y="159531"/>
                  </a:lnTo>
                  <a:cubicBezTo>
                    <a:pt x="0" y="71425"/>
                    <a:pt x="71425" y="0"/>
                    <a:pt x="159531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  <a:ln w="28575" cap="rnd">
              <a:solidFill>
                <a:srgbClr val="000000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43106" lIns="43106" bIns="43106" rIns="43106"/>
            <a:lstStyle/>
            <a:p>
              <a:pPr algn="r">
                <a:lnSpc>
                  <a:spcPts val="33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586866" y="7117591"/>
            <a:ext cx="1199881" cy="86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6"/>
              </a:lnSpc>
              <a:spcBef>
                <a:spcPct val="0"/>
              </a:spcBef>
            </a:pPr>
            <a:r>
              <a:rPr lang="en-US" sz="222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Skill Class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17361" y="603483"/>
            <a:ext cx="8041939" cy="4523591"/>
          </a:xfrm>
          <a:custGeom>
            <a:avLst/>
            <a:gdLst/>
            <a:ahLst/>
            <a:cxnLst/>
            <a:rect r="r" b="b" t="t" l="l"/>
            <a:pathLst>
              <a:path h="4523591" w="8041939">
                <a:moveTo>
                  <a:pt x="0" y="0"/>
                </a:moveTo>
                <a:lnTo>
                  <a:pt x="8041939" y="0"/>
                </a:lnTo>
                <a:lnTo>
                  <a:pt x="8041939" y="4523591"/>
                </a:lnTo>
                <a:lnTo>
                  <a:pt x="0" y="452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98685" y="5490929"/>
            <a:ext cx="7197679" cy="4336601"/>
          </a:xfrm>
          <a:custGeom>
            <a:avLst/>
            <a:gdLst/>
            <a:ahLst/>
            <a:cxnLst/>
            <a:rect r="r" b="b" t="t" l="l"/>
            <a:pathLst>
              <a:path h="4336601" w="7197679">
                <a:moveTo>
                  <a:pt x="0" y="0"/>
                </a:moveTo>
                <a:lnTo>
                  <a:pt x="7197678" y="0"/>
                </a:lnTo>
                <a:lnTo>
                  <a:pt x="7197678" y="4336601"/>
                </a:lnTo>
                <a:lnTo>
                  <a:pt x="0" y="433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6399" y="1233825"/>
            <a:ext cx="3822789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game.py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7347" y="3239219"/>
            <a:ext cx="204909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Initialization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34731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7347" y="5031824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Event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031824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7347" y="6824429"/>
            <a:ext cx="3652437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Advancing Game State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825368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66399" y="1233825"/>
            <a:ext cx="455530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renderer.py</a:t>
            </a:r>
          </a:p>
        </p:txBody>
      </p:sp>
      <p:sp>
        <p:nvSpPr>
          <p:cNvPr name="AutoShape 4" id="4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17347" y="3239219"/>
            <a:ext cx="204909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Rendering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34731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7347" y="5031824"/>
            <a:ext cx="288807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Collision Handling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31824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7347" y="6824429"/>
            <a:ext cx="3652437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Actualizing Skill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825368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32647" y="4137765"/>
            <a:ext cx="204909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Turn System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133277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2647" y="5930370"/>
            <a:ext cx="2888073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Encounter Class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930370"/>
            <a:ext cx="340194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DAG9i_FuL1c</dc:identifier>
  <dcterms:modified xsi:type="dcterms:W3CDTF">2011-08-01T06:04:30Z</dcterms:modified>
  <cp:revision>1</cp:revision>
  <dc:title>Black and White Simple Minimalist Pitch Deck Marketing Presentation</dc:title>
</cp:coreProperties>
</file>